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4"/>
  </p:sldMasterIdLst>
  <p:notesMasterIdLst>
    <p:notesMasterId r:id="rId7"/>
  </p:notesMasterIdLst>
  <p:handoutMasterIdLst>
    <p:handoutMasterId r:id="rId8"/>
  </p:handoutMasterIdLst>
  <p:sldIdLst>
    <p:sldId id="309" r:id="rId5"/>
    <p:sldId id="310" r:id="rId6"/>
  </p:sldIdLst>
  <p:sldSz cx="13444538" cy="7562850"/>
  <p:notesSz cx="10693400" cy="75628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7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1BD2096-1383-56AB-560B-211A62D4260A}" name="Andy Barber" initials="AB" userId="S::andy.barber@caringtogether.org::7a091b49-0d17-412d-85c8-eb0d3574842c" providerId="AD"/>
  <p188:author id="{5602AAEE-25EC-AC36-32DB-89F88A3C27DD}" name="Victoria Bowers" initials="VB" userId="S::victoria.bowers@caringtogether.org::e2b727ba-08a5-4571-a130-476ec012ce7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1A47"/>
    <a:srgbClr val="CE0037"/>
    <a:srgbClr val="EB99AF"/>
    <a:srgbClr val="D8335F"/>
    <a:srgbClr val="5F259F"/>
    <a:srgbClr val="FFCD00"/>
    <a:srgbClr val="E87722"/>
    <a:srgbClr val="34B78F"/>
    <a:srgbClr val="7F51B2"/>
    <a:srgbClr val="5848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533FC82-0DCD-4810-8B07-27E53879E2FF}" v="2" dt="2024-05-20T13:52:16.339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96" y="264"/>
      </p:cViewPr>
      <p:guideLst>
        <p:guide orient="horz" pos="2880"/>
        <p:guide pos="271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microsoft.com/office/2018/10/relationships/authors" Target="authors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 Waymont" userId="5a92f721-7b03-4243-a750-01dfb6eeeb66" providerId="ADAL" clId="{B533FC82-0DCD-4810-8B07-27E53879E2FF}"/>
    <pc:docChg chg="addSld modSld">
      <pc:chgData name="Su Waymont" userId="5a92f721-7b03-4243-a750-01dfb6eeeb66" providerId="ADAL" clId="{B533FC82-0DCD-4810-8B07-27E53879E2FF}" dt="2024-05-20T13:52:16.338" v="2" actId="14826"/>
      <pc:docMkLst>
        <pc:docMk/>
      </pc:docMkLst>
      <pc:sldChg chg="modSp">
        <pc:chgData name="Su Waymont" userId="5a92f721-7b03-4243-a750-01dfb6eeeb66" providerId="ADAL" clId="{B533FC82-0DCD-4810-8B07-27E53879E2FF}" dt="2024-05-20T13:52:07.202" v="0" actId="14826"/>
        <pc:sldMkLst>
          <pc:docMk/>
          <pc:sldMk cId="2811378219" sldId="309"/>
        </pc:sldMkLst>
        <pc:picChg chg="mod">
          <ac:chgData name="Su Waymont" userId="5a92f721-7b03-4243-a750-01dfb6eeeb66" providerId="ADAL" clId="{B533FC82-0DCD-4810-8B07-27E53879E2FF}" dt="2024-05-20T13:52:07.202" v="0" actId="14826"/>
          <ac:picMkLst>
            <pc:docMk/>
            <pc:sldMk cId="2811378219" sldId="309"/>
            <ac:picMk id="7" creationId="{AF83E505-7EF9-4DEC-E15E-6AB40B2F439B}"/>
          </ac:picMkLst>
        </pc:picChg>
      </pc:sldChg>
      <pc:sldChg chg="modSp add">
        <pc:chgData name="Su Waymont" userId="5a92f721-7b03-4243-a750-01dfb6eeeb66" providerId="ADAL" clId="{B533FC82-0DCD-4810-8B07-27E53879E2FF}" dt="2024-05-20T13:52:16.338" v="2" actId="14826"/>
        <pc:sldMkLst>
          <pc:docMk/>
          <pc:sldMk cId="2082111430" sldId="310"/>
        </pc:sldMkLst>
        <pc:picChg chg="mod">
          <ac:chgData name="Su Waymont" userId="5a92f721-7b03-4243-a750-01dfb6eeeb66" providerId="ADAL" clId="{B533FC82-0DCD-4810-8B07-27E53879E2FF}" dt="2024-05-20T13:52:16.338" v="2" actId="14826"/>
          <ac:picMkLst>
            <pc:docMk/>
            <pc:sldMk cId="2082111430" sldId="310"/>
            <ac:picMk id="7" creationId="{AF83E505-7EF9-4DEC-E15E-6AB40B2F439B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6057900" y="0"/>
            <a:ext cx="4632325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61DEA9-E71E-40D7-A337-5B41BB2F2D42}" type="datetimeFigureOut">
              <a:rPr lang="en-GB" smtClean="0"/>
              <a:t>20/05/2024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7183438"/>
            <a:ext cx="4633913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6057900" y="7183438"/>
            <a:ext cx="4632325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52B3A4-8264-4A7B-93C4-3316BEE95B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16988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057900" y="0"/>
            <a:ext cx="4632325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B6DF35-5AD6-461D-984E-227ACE22CE74}" type="datetimeFigureOut">
              <a:rPr lang="en-GB" smtClean="0"/>
              <a:t>20/05/2024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79750" y="946150"/>
            <a:ext cx="4533900" cy="2551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69975" y="3640138"/>
            <a:ext cx="8553450" cy="29781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183438"/>
            <a:ext cx="4633913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057900" y="7183438"/>
            <a:ext cx="4632325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60EE81-6921-4FED-8765-2AA5369A5A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6130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 hasCustomPrompt="1"/>
          </p:nvPr>
        </p:nvSpPr>
        <p:spPr>
          <a:xfrm>
            <a:off x="828000" y="648000"/>
            <a:ext cx="11665994" cy="89255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1" i="0">
                <a:solidFill>
                  <a:srgbClr val="2E1847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016682" y="4235198"/>
            <a:ext cx="941117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rgbClr val="2E1847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8339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65948" y="1226969"/>
            <a:ext cx="10112640" cy="1122167"/>
          </a:xfrm>
        </p:spPr>
        <p:txBody>
          <a:bodyPr lIns="0" tIns="0" rIns="0" bIns="0"/>
          <a:lstStyle>
            <a:lvl1pPr>
              <a:defRPr sz="7292" b="1" i="0">
                <a:solidFill>
                  <a:schemeClr val="bg1"/>
                </a:solidFill>
                <a:latin typeface="Arial Rounded MT Bold"/>
                <a:cs typeface="Arial Rounded MT Bold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8289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28000" y="648000"/>
            <a:ext cx="10112640" cy="1122167"/>
          </a:xfrm>
        </p:spPr>
        <p:txBody>
          <a:bodyPr lIns="0" tIns="0" rIns="0" bIns="0"/>
          <a:lstStyle>
            <a:lvl1pPr>
              <a:defRPr sz="7292" b="1" i="0">
                <a:solidFill>
                  <a:schemeClr val="bg1"/>
                </a:solidFill>
                <a:latin typeface="Arial Rounded MT Bold"/>
                <a:cs typeface="Arial Rounded MT Bold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72229" y="1739458"/>
            <a:ext cx="584837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923939" y="1739458"/>
            <a:ext cx="584837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3520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28000" y="648000"/>
            <a:ext cx="10112640" cy="1122167"/>
          </a:xfrm>
        </p:spPr>
        <p:txBody>
          <a:bodyPr lIns="0" tIns="0" rIns="0" bIns="0"/>
          <a:lstStyle>
            <a:lvl1pPr>
              <a:defRPr sz="7292" b="1" i="0">
                <a:solidFill>
                  <a:schemeClr val="bg1"/>
                </a:solidFill>
                <a:latin typeface="Arial Rounded MT Bold"/>
                <a:cs typeface="Arial Rounded MT Bold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0342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9289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355156">
            <a:off x="7870718" y="-1243509"/>
            <a:ext cx="8325011" cy="776155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D9DE279-89FD-45B3-9196-5AFD94F99C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355156">
            <a:off x="7870718" y="-1243509"/>
            <a:ext cx="8325011" cy="7761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089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3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3AE65C-436D-E649-27EC-71CED3DEFD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76629" y="5995928"/>
            <a:ext cx="2700000" cy="103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703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6EB5FDF-0DFA-F5B4-7FD6-DD330B4A61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8000" y="5113625"/>
            <a:ext cx="1776579" cy="46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4571143" y="7033452"/>
            <a:ext cx="4302252" cy="215444"/>
          </a:xfrm>
        </p:spPr>
        <p:txBody>
          <a:bodyPr lIns="0" tIns="0" rIns="0" bIns="0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en-GB" sz="140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672227" y="7033452"/>
            <a:ext cx="3092244" cy="246221"/>
          </a:xfrm>
        </p:spPr>
        <p:txBody>
          <a:bodyPr lIns="0" tIns="0" rIns="0" bIns="0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5/20/2024</a:t>
            </a:fld>
            <a:endParaRPr lang="en-US" sz="160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B6F15528-21DE-4FAA-801E-634DDDAF4B2B}" type="slidenum">
              <a:rPr lang="en-GB" smtClean="0"/>
              <a:pPr/>
              <a:t>‹#›</a:t>
            </a:fld>
            <a:endParaRPr lang="en-GB">
              <a:latin typeface="Century Gothic" panose="020B0502020202020204" pitchFamily="34" charset="0"/>
            </a:endParaRPr>
          </a:p>
        </p:txBody>
      </p:sp>
      <p:pic>
        <p:nvPicPr>
          <p:cNvPr id="19" name="Picture 18" descr="Text&#10;&#10;Description automatically generated">
            <a:extLst>
              <a:ext uri="{FF2B5EF4-FFF2-40B4-BE49-F238E27FC236}">
                <a16:creationId xmlns:a16="http://schemas.microsoft.com/office/drawing/2014/main" id="{2D9D3C43-88E6-7A85-6835-ACE6D3E301A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3339" y="6013793"/>
            <a:ext cx="1705001" cy="1080000"/>
          </a:xfrm>
          <a:prstGeom prst="rect">
            <a:avLst/>
          </a:prstGeom>
        </p:spPr>
      </p:pic>
      <p:sp>
        <p:nvSpPr>
          <p:cNvPr id="20" name="object 2">
            <a:extLst>
              <a:ext uri="{FF2B5EF4-FFF2-40B4-BE49-F238E27FC236}">
                <a16:creationId xmlns:a16="http://schemas.microsoft.com/office/drawing/2014/main" id="{E837E7C7-0751-6D08-61C5-5E59A4B9C630}"/>
              </a:ext>
            </a:extLst>
          </p:cNvPr>
          <p:cNvSpPr txBox="1"/>
          <p:nvPr userDrawn="1"/>
        </p:nvSpPr>
        <p:spPr>
          <a:xfrm>
            <a:off x="828000" y="3151581"/>
            <a:ext cx="9926717" cy="1708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6387">
              <a:lnSpc>
                <a:spcPct val="100000"/>
              </a:lnSpc>
              <a:spcBef>
                <a:spcPts val="900"/>
              </a:spcBef>
            </a:pPr>
            <a:r>
              <a:rPr lang="en-GB" sz="3200" b="1" spc="-19">
                <a:solidFill>
                  <a:srgbClr val="5F259F"/>
                </a:solidFill>
                <a:latin typeface="Century Gothic" panose="020B0502020202020204" pitchFamily="34" charset="0"/>
                <a:cs typeface="Arial Rounded MT Bold"/>
              </a:rPr>
              <a:t>0345 241 0954</a:t>
            </a:r>
          </a:p>
          <a:p>
            <a:pPr marL="0" marR="6387">
              <a:lnSpc>
                <a:spcPct val="100000"/>
              </a:lnSpc>
              <a:spcBef>
                <a:spcPts val="900"/>
              </a:spcBef>
            </a:pPr>
            <a:r>
              <a:rPr lang="en-GB" sz="3200" b="1" spc="-19">
                <a:solidFill>
                  <a:srgbClr val="5F259F"/>
                </a:solidFill>
                <a:latin typeface="Century Gothic" panose="020B0502020202020204" pitchFamily="34" charset="0"/>
                <a:cs typeface="Arial Rounded MT Bold"/>
              </a:rPr>
              <a:t>hello@caringtogether.org</a:t>
            </a:r>
          </a:p>
          <a:p>
            <a:pPr marL="0" marR="6387">
              <a:lnSpc>
                <a:spcPct val="100000"/>
              </a:lnSpc>
              <a:spcBef>
                <a:spcPts val="900"/>
              </a:spcBef>
            </a:pPr>
            <a:r>
              <a:rPr lang="en-GB" sz="3200" b="1" spc="-19">
                <a:solidFill>
                  <a:srgbClr val="5F259F"/>
                </a:solidFill>
                <a:latin typeface="Century Gothic" panose="020B0502020202020204" pitchFamily="34" charset="0"/>
                <a:cs typeface="Arial Rounded MT Bold"/>
              </a:rPr>
              <a:t>caringtogether.org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9BB319F-F9A6-E65B-A225-0CA1A896CEC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8000" y="5996425"/>
            <a:ext cx="2700000" cy="103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741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28000" y="648000"/>
            <a:ext cx="10112640" cy="89255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800" b="1" i="0">
                <a:solidFill>
                  <a:schemeClr val="bg1"/>
                </a:solidFill>
                <a:latin typeface="Arial Rounded MT Bold"/>
                <a:cs typeface="Arial Rounded MT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15580" y="2320595"/>
            <a:ext cx="112133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571143" y="7033452"/>
            <a:ext cx="4302252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en-GB">
              <a:latin typeface="Century Gothic" panose="020B0502020202020204" pitchFamily="34" charset="0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72227" y="7033452"/>
            <a:ext cx="3092244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680067" y="7033452"/>
            <a:ext cx="309224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B6F15528-21DE-4FAA-801E-634DDDAF4B2B}" type="slidenum">
              <a:rPr lang="en-GB" smtClean="0"/>
              <a:pPr/>
              <a:t>‹#›</a:t>
            </a:fld>
            <a:endParaRPr lang="en-GB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161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</p:sldLayoutIdLst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Century Gothic" panose="020B0502020202020204" pitchFamily="34" charset="0"/>
          <a:ea typeface="+mn-ea"/>
          <a:cs typeface="+mn-cs"/>
        </a:defRPr>
      </a:lvl1pPr>
      <a:lvl2pPr marL="574838" eaLnBrk="1" hangingPunct="1">
        <a:defRPr>
          <a:latin typeface="+mn-lt"/>
          <a:ea typeface="+mn-ea"/>
          <a:cs typeface="+mn-cs"/>
        </a:defRPr>
      </a:lvl2pPr>
      <a:lvl3pPr marL="1149675" eaLnBrk="1" hangingPunct="1">
        <a:defRPr>
          <a:latin typeface="+mn-lt"/>
          <a:ea typeface="+mn-ea"/>
          <a:cs typeface="+mn-cs"/>
        </a:defRPr>
      </a:lvl3pPr>
      <a:lvl4pPr marL="1724513" eaLnBrk="1" hangingPunct="1">
        <a:defRPr>
          <a:latin typeface="+mn-lt"/>
          <a:ea typeface="+mn-ea"/>
          <a:cs typeface="+mn-cs"/>
        </a:defRPr>
      </a:lvl4pPr>
      <a:lvl5pPr marL="2299350" eaLnBrk="1" hangingPunct="1">
        <a:defRPr>
          <a:latin typeface="+mn-lt"/>
          <a:ea typeface="+mn-ea"/>
          <a:cs typeface="+mn-cs"/>
        </a:defRPr>
      </a:lvl5pPr>
      <a:lvl6pPr marL="2874188" eaLnBrk="1" hangingPunct="1">
        <a:defRPr>
          <a:latin typeface="+mn-lt"/>
          <a:ea typeface="+mn-ea"/>
          <a:cs typeface="+mn-cs"/>
        </a:defRPr>
      </a:lvl6pPr>
      <a:lvl7pPr marL="3449025" eaLnBrk="1" hangingPunct="1">
        <a:defRPr>
          <a:latin typeface="+mn-lt"/>
          <a:ea typeface="+mn-ea"/>
          <a:cs typeface="+mn-cs"/>
        </a:defRPr>
      </a:lvl7pPr>
      <a:lvl8pPr marL="4023863" eaLnBrk="1" hangingPunct="1">
        <a:defRPr>
          <a:latin typeface="+mn-lt"/>
          <a:ea typeface="+mn-ea"/>
          <a:cs typeface="+mn-cs"/>
        </a:defRPr>
      </a:lvl8pPr>
      <a:lvl9pPr marL="45987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574838" eaLnBrk="1" hangingPunct="1">
        <a:defRPr>
          <a:latin typeface="+mn-lt"/>
          <a:ea typeface="+mn-ea"/>
          <a:cs typeface="+mn-cs"/>
        </a:defRPr>
      </a:lvl2pPr>
      <a:lvl3pPr marL="1149675" eaLnBrk="1" hangingPunct="1">
        <a:defRPr>
          <a:latin typeface="+mn-lt"/>
          <a:ea typeface="+mn-ea"/>
          <a:cs typeface="+mn-cs"/>
        </a:defRPr>
      </a:lvl3pPr>
      <a:lvl4pPr marL="1724513" eaLnBrk="1" hangingPunct="1">
        <a:defRPr>
          <a:latin typeface="+mn-lt"/>
          <a:ea typeface="+mn-ea"/>
          <a:cs typeface="+mn-cs"/>
        </a:defRPr>
      </a:lvl4pPr>
      <a:lvl5pPr marL="2299350" eaLnBrk="1" hangingPunct="1">
        <a:defRPr>
          <a:latin typeface="+mn-lt"/>
          <a:ea typeface="+mn-ea"/>
          <a:cs typeface="+mn-cs"/>
        </a:defRPr>
      </a:lvl5pPr>
      <a:lvl6pPr marL="2874188" eaLnBrk="1" hangingPunct="1">
        <a:defRPr>
          <a:latin typeface="+mn-lt"/>
          <a:ea typeface="+mn-ea"/>
          <a:cs typeface="+mn-cs"/>
        </a:defRPr>
      </a:lvl6pPr>
      <a:lvl7pPr marL="3449025" eaLnBrk="1" hangingPunct="1">
        <a:defRPr>
          <a:latin typeface="+mn-lt"/>
          <a:ea typeface="+mn-ea"/>
          <a:cs typeface="+mn-cs"/>
        </a:defRPr>
      </a:lvl7pPr>
      <a:lvl8pPr marL="4023863" eaLnBrk="1" hangingPunct="1">
        <a:defRPr>
          <a:latin typeface="+mn-lt"/>
          <a:ea typeface="+mn-ea"/>
          <a:cs typeface="+mn-cs"/>
        </a:defRPr>
      </a:lvl8pPr>
      <a:lvl9pPr marL="45987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F83E505-7EF9-4DEC-E15E-6AB40B2F43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34"/>
            <a:ext cx="13444537" cy="7561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378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F83E505-7EF9-4DEC-E15E-6AB40B2F43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34"/>
            <a:ext cx="13444535" cy="7561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111430"/>
      </p:ext>
    </p:extLst>
  </p:cSld>
  <p:clrMapOvr>
    <a:masterClrMapping/>
  </p:clrMapOvr>
</p:sld>
</file>

<file path=ppt/theme/theme1.xml><?xml version="1.0" encoding="utf-8"?>
<a:theme xmlns:a="http://schemas.openxmlformats.org/drawingml/2006/main" name="Caring Together">
  <a:themeElements>
    <a:clrScheme name="Caring Together">
      <a:dk1>
        <a:srgbClr val="2E1A47"/>
      </a:dk1>
      <a:lt1>
        <a:sysClr val="window" lastClr="FFFFFF"/>
      </a:lt1>
      <a:dk2>
        <a:srgbClr val="1F497D"/>
      </a:dk2>
      <a:lt2>
        <a:srgbClr val="EEECE1"/>
      </a:lt2>
      <a:accent1>
        <a:srgbClr val="5F259F"/>
      </a:accent1>
      <a:accent2>
        <a:srgbClr val="CE0037"/>
      </a:accent2>
      <a:accent3>
        <a:srgbClr val="34B78F"/>
      </a:accent3>
      <a:accent4>
        <a:srgbClr val="8064A2"/>
      </a:accent4>
      <a:accent5>
        <a:srgbClr val="FFCD00"/>
      </a:accent5>
      <a:accent6>
        <a:srgbClr val="E87722"/>
      </a:accent6>
      <a:hlink>
        <a:srgbClr val="0000FF"/>
      </a:hlink>
      <a:folHlink>
        <a:srgbClr val="800080"/>
      </a:folHlink>
    </a:clrScheme>
    <a:fontScheme name="Caring Together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T PowerPoint template v10.potx" id="{70569012-5860-4D07-A3BA-83830FD372B6}" vid="{0BD14C51-D3B4-405D-B4F1-EB26F8577D9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4a3e029-8ac9-4d37-828e-9fb0a3a199b9">
      <Terms xmlns="http://schemas.microsoft.com/office/infopath/2007/PartnerControls"/>
    </lcf76f155ced4ddcb4097134ff3c332f>
    <Date xmlns="44a3e029-8ac9-4d37-828e-9fb0a3a199b9" xsi:nil="true"/>
    <TaxCatchAll xmlns="bf49ece1-df56-47a1-a1e7-2d0ca19dc24f" xsi:nil="true"/>
    <SharedWithUsers xmlns="bf49ece1-df56-47a1-a1e7-2d0ca19dc24f">
      <UserInfo>
        <DisplayName>Andy Barber</DisplayName>
        <AccountId>12</AccountId>
        <AccountType/>
      </UserInfo>
      <UserInfo>
        <DisplayName>Su Waymont</DisplayName>
        <AccountId>7</AccountId>
        <AccountType/>
      </UserInfo>
      <UserInfo>
        <DisplayName>Victoria Bowers</DisplayName>
        <AccountId>245</AccountId>
        <AccountType/>
      </UserInfo>
      <UserInfo>
        <DisplayName>Zoe Bunter</DisplayName>
        <AccountId>139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4BC64203ACD54439E8E347C67E90CE3" ma:contentTypeVersion="19" ma:contentTypeDescription="Create a new document." ma:contentTypeScope="" ma:versionID="f9467f244b654d81af9e827d2fa40c0e">
  <xsd:schema xmlns:xsd="http://www.w3.org/2001/XMLSchema" xmlns:xs="http://www.w3.org/2001/XMLSchema" xmlns:p="http://schemas.microsoft.com/office/2006/metadata/properties" xmlns:ns2="44a3e029-8ac9-4d37-828e-9fb0a3a199b9" xmlns:ns3="bf49ece1-df56-47a1-a1e7-2d0ca19dc24f" targetNamespace="http://schemas.microsoft.com/office/2006/metadata/properties" ma:root="true" ma:fieldsID="a2ec3752dc94d6dfd5c188d7e95c58b0" ns2:_="" ns3:_="">
    <xsd:import namespace="44a3e029-8ac9-4d37-828e-9fb0a3a199b9"/>
    <xsd:import namespace="bf49ece1-df56-47a1-a1e7-2d0ca19dc24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  <xsd:element ref="ns2:Date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a3e029-8ac9-4d37-828e-9fb0a3a199b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Date" ma:index="19" nillable="true" ma:displayName="Date" ma:format="DateOnly" ma:internalName="Date">
      <xsd:simpleType>
        <xsd:restriction base="dms:DateTime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c7ab22fc-393c-42a0-96bb-4f2c3809fff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49ece1-df56-47a1-a1e7-2d0ca19dc24f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b14ffb89-b2fa-4332-836c-bed4ae8ba18e}" ma:internalName="TaxCatchAll" ma:showField="CatchAllData" ma:web="bf49ece1-df56-47a1-a1e7-2d0ca19dc24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BFA08DC-E67F-4590-B512-C0A7F0CDFA82}">
  <ds:schemaRefs>
    <ds:schemaRef ds:uri="39caadc5-44e3-4621-b805-80271a2a5b8b"/>
    <ds:schemaRef ds:uri="44a3e029-8ac9-4d37-828e-9fb0a3a199b9"/>
    <ds:schemaRef ds:uri="84992b88-92cd-4365-96f1-61838c547b38"/>
    <ds:schemaRef ds:uri="bf49ece1-df56-47a1-a1e7-2d0ca19dc24f"/>
    <ds:schemaRef ds:uri="f1d24825-a108-475d-9e3d-7be3a4edb2d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24B231B-9E5F-4C98-8199-F7DA2AFAEF9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5D1B496-2C4F-40CD-9FB7-94560753B086}">
  <ds:schemaRefs>
    <ds:schemaRef ds:uri="44a3e029-8ac9-4d37-828e-9fb0a3a199b9"/>
    <ds:schemaRef ds:uri="bf49ece1-df56-47a1-a1e7-2d0ca19dc24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CT PowerPoint template v10</Template>
  <TotalTime>0</TotalTime>
  <Words>0</Words>
  <Application>Microsoft Office PowerPoint</Application>
  <PresentationFormat>Custom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Arial Rounded MT Bold</vt:lpstr>
      <vt:lpstr>Calibri</vt:lpstr>
      <vt:lpstr>Century Gothic</vt:lpstr>
      <vt:lpstr>Caring Together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Looking after someone?</dc:title>
  <dc:creator>Su Waymont</dc:creator>
  <cp:lastModifiedBy>Su Waymont</cp:lastModifiedBy>
  <cp:revision>1</cp:revision>
  <dcterms:created xsi:type="dcterms:W3CDTF">2023-09-13T13:33:39Z</dcterms:created>
  <dcterms:modified xsi:type="dcterms:W3CDTF">2024-05-20T13:52:16Z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2019-06-11T00:00:00Z</vt:filetime>
  </property>
  <property fmtid="{D5CDD505-2E9C-101B-9397-08002B2CF9AE}" pid="3" name="Creator">
    <vt:lpwstr>Adobe InDesign CC 14.0 (Macintosh)</vt:lpwstr>
  </property>
  <property fmtid="{D5CDD505-2E9C-101B-9397-08002B2CF9AE}" pid="4" name="LastSaved">
    <vt:filetime>2019-06-11T00:00:00Z</vt:filetime>
  </property>
  <property fmtid="{D5CDD505-2E9C-101B-9397-08002B2CF9AE}" pid="5" name="Coronavirus">
    <vt:bool>false</vt:bool>
  </property>
  <property fmtid="{D5CDD505-2E9C-101B-9397-08002B2CF9AE}" pid="6" name="Branding Status">
    <vt:lpwstr>Unchecked</vt:lpwstr>
  </property>
  <property fmtid="{D5CDD505-2E9C-101B-9397-08002B2CF9AE}" pid="7" name="MediaServiceImageTags">
    <vt:lpwstr/>
  </property>
  <property fmtid="{D5CDD505-2E9C-101B-9397-08002B2CF9AE}" pid="8" name="ContentTypeId">
    <vt:lpwstr>0x010100A4BC64203ACD54439E8E347C67E90CE3</vt:lpwstr>
  </property>
</Properties>
</file>